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57" r:id="rId6"/>
    <p:sldId id="270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71" r:id="rId17"/>
    <p:sldId id="272" r:id="rId18"/>
    <p:sldId id="275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9523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3200" dirty="0" smtClean="0"/>
              <a:t>Презентация школьного ученического самоуправления </a:t>
            </a:r>
            <a:br>
              <a:rPr lang="ru-RU" sz="3200" dirty="0" smtClean="0"/>
            </a:br>
            <a:r>
              <a:rPr lang="ru-RU" sz="3200" dirty="0" smtClean="0"/>
              <a:t>МБОУ «Алексеевская ООШ»</a:t>
            </a:r>
            <a:br>
              <a:rPr lang="ru-RU" sz="3200" dirty="0" smtClean="0"/>
            </a:br>
            <a:r>
              <a:rPr lang="ru-RU" sz="3200" dirty="0" err="1" smtClean="0"/>
              <a:t>Бавлинского</a:t>
            </a:r>
            <a:r>
              <a:rPr lang="ru-RU" sz="3200" dirty="0" smtClean="0"/>
              <a:t> муниципального района </a:t>
            </a:r>
            <a:br>
              <a:rPr lang="ru-RU" sz="3200" dirty="0" smtClean="0"/>
            </a:br>
            <a:r>
              <a:rPr lang="ru-RU" sz="3200" dirty="0" smtClean="0"/>
              <a:t>Республики Татарстан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717032"/>
            <a:ext cx="5252814" cy="26642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01008"/>
            <a:ext cx="525281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14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3744416" cy="394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Центр дисциплины и гигиены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60032" y="3068960"/>
            <a:ext cx="3456384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Лукьянов Анатолий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849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conveyor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70824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Центр экологии и краеведения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67944" y="2924944"/>
            <a:ext cx="4032448" cy="216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Осипов Максим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86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>
        <p14:prism isContent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394472" cy="366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Центр здоровья и спорта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55976" y="3068960"/>
            <a:ext cx="3672408" cy="19945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Фазлыева</a:t>
            </a:r>
            <a:r>
              <a:rPr lang="ru-RU" dirty="0" smtClean="0"/>
              <a:t> </a:t>
            </a:r>
            <a:r>
              <a:rPr lang="ru-RU" dirty="0" err="1" smtClean="0"/>
              <a:t>Айзира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89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2"/>
          <a:stretch/>
        </p:blipFill>
        <p:spPr bwMode="auto">
          <a:xfrm>
            <a:off x="611560" y="2420888"/>
            <a:ext cx="2592288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Центр милосердия и патриотизма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39952" y="3068960"/>
            <a:ext cx="3456384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Павлов Владимир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66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>
        <p14:ferris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Центр культуры и печати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20888"/>
            <a:ext cx="2520280" cy="3288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851920" y="3140968"/>
            <a:ext cx="3960440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Идиятуллина</a:t>
            </a:r>
            <a:r>
              <a:rPr lang="ru-RU" dirty="0" smtClean="0"/>
              <a:t> Милена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2519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gallery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564904"/>
            <a:ext cx="8280919" cy="4104456"/>
          </a:xfrm>
        </p:spPr>
        <p:txBody>
          <a:bodyPr>
            <a:normAutofit lnSpcReduction="10000"/>
          </a:bodyPr>
          <a:lstStyle/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Каждый член детской организации имеет право высказывать и отстаивать собственную точку зрения по любому вопросу, как в учебное время, так и на собрании.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Каждый имеет право на труд.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Учащиеся могут быть привлечены к труду с учетом их возраста, физических возможностей, а также с учетом требований гигиены и охраны труда.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Каждый имеет право избирать и быть избранным в органы детской организации.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Все члены детской организации обязаны уважать друг друга.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Все члены детской организации обязаны вести себя согласно общепринятым правилам этикета.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Каждый обязан подчиняться правилам школы: не опаздывать на уроки, показывать пример надлежащего внешнего вида.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Каждый учащийся школы обязан не курить и не употреблять алкогольные напитки.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marL="609600" lvl="0" indent="-60960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Каждый учащийся обязан добросовестно относиться к учебным занятиям, сознательно подчиняться требованиям дисциплины</a:t>
            </a:r>
            <a:r>
              <a:rPr lang="ru-RU" sz="1600" dirty="0">
                <a:solidFill>
                  <a:prstClr val="black"/>
                </a:solidFill>
                <a:latin typeface="Century Schoolbook"/>
              </a:rPr>
              <a:t>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Обязанности членов детской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88090719"/>
      </p:ext>
    </p:extLst>
  </p:cSld>
  <p:clrMapOvr>
    <a:masterClrMapping/>
  </p:clrMapOvr>
  <p:transition spd="slow" advTm="5000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75466"/>
            <a:ext cx="8496943" cy="3777869"/>
          </a:xfrm>
        </p:spPr>
        <p:txBody>
          <a:bodyPr>
            <a:normAutofit lnSpcReduction="10000"/>
          </a:bodyPr>
          <a:lstStyle/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*Прилежно учись. Внимательно слушай объяснения учителя и воспитателя. Готовься к уроку заранее.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*Соблюдай режим дня. Выполняй требования воспитателя и учителя.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*Будь опрятным. На уроки приходи в школьной одежде, без украшений и макияжа. 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*Бережно относись к школьному имуществу, к своим и чужим вещам.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*Активно участвуй в труде. Бережно относись к инструменту. Помогай престарелым.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*Примерно веди себя в школе, и общественных местах.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*Будь вежлив, уважительно относись к окружающим (учителям, воспитателям, учащимся школы). Помогай малышам.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*Соблюдай правила дорожного движения, противопожарной безопасности, правила работы с инструментом.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*Веди здоровый образ жизни. Занимайся спортом.</a:t>
            </a:r>
            <a:endParaRPr lang="ru-RU" sz="1600" dirty="0">
              <a:solidFill>
                <a:prstClr val="black"/>
              </a:solidFill>
              <a:latin typeface="Century Schoolbook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ru-RU" sz="1600" b="1" dirty="0">
                <a:solidFill>
                  <a:prstClr val="black"/>
                </a:solidFill>
                <a:latin typeface="Century Schoolbook"/>
              </a:rPr>
              <a:t>*Выбери увлечение, секцию, кружок по душе. Проводи свободное время с пользой для своего здоровья.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Эти правила обязательны для всех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774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5000">
        <p14:honeycomb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Вот так оформлены отрядные уголки следопытов</a:t>
            </a:r>
            <a:endParaRPr lang="ru-RU" dirty="0"/>
          </a:p>
        </p:txBody>
      </p:sp>
      <p:pic>
        <p:nvPicPr>
          <p:cNvPr id="12290" name="Picture 2" descr="C:\Users\Юлия\Desktop\IMG_20150203_1306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5" b="17825"/>
          <a:stretch/>
        </p:blipFill>
        <p:spPr bwMode="auto">
          <a:xfrm>
            <a:off x="3906180" y="4531909"/>
            <a:ext cx="2898068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Юлия\Desktop\IMG_20150203_1307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02075"/>
            <a:ext cx="2907813" cy="163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Юлия\Desktop\IMG_20150203_1313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82919"/>
            <a:ext cx="3779912" cy="212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50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Content="1"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Отрядные уголки наследников </a:t>
            </a:r>
            <a:endParaRPr lang="ru-RU" dirty="0"/>
          </a:p>
        </p:txBody>
      </p:sp>
      <p:pic>
        <p:nvPicPr>
          <p:cNvPr id="2050" name="Picture 2" descr="C:\Users\Юлия\Desktop\переделать папку снт\IMG_20150205_0941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4032448" cy="204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лия\Desktop\переделать папку снт\IMG_20150205_0946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76056" y="2611624"/>
            <a:ext cx="3870737" cy="413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Юлия\Desktop\переделать папку снт\IMG_20150205_0948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5" b="29693"/>
          <a:stretch/>
        </p:blipFill>
        <p:spPr bwMode="auto">
          <a:xfrm>
            <a:off x="323528" y="4149080"/>
            <a:ext cx="4032448" cy="235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3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66037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В </a:t>
            </a:r>
            <a:r>
              <a:rPr lang="ru-RU" sz="1800" dirty="0"/>
              <a:t>школе организована тимуровская </a:t>
            </a:r>
            <a:r>
              <a:rPr lang="ru-RU" sz="1800" dirty="0" smtClean="0"/>
              <a:t> работа. В </a:t>
            </a:r>
            <a:r>
              <a:rPr lang="ru-RU" sz="1800" dirty="0"/>
              <a:t>селе у нас </a:t>
            </a:r>
            <a:r>
              <a:rPr lang="ru-RU" sz="1800" dirty="0" smtClean="0"/>
              <a:t>есть </a:t>
            </a:r>
            <a:r>
              <a:rPr lang="ru-RU" sz="1800" dirty="0"/>
              <a:t>одинокие престарелые бабушки и дедушки. Каждый класс оказывает помощь по хозяйству .В школе оформлен стенд, на котором есть фотографии и биография </a:t>
            </a:r>
            <a:r>
              <a:rPr lang="ru-RU" sz="1800" dirty="0" smtClean="0"/>
              <a:t>наших ветеранов.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i="1" cap="small" dirty="0">
                <a:solidFill>
                  <a:srgbClr val="575F6D"/>
                </a:solidFill>
                <a:latin typeface="Century Schoolbook"/>
              </a:rPr>
              <a:t>Мы оказываем помощь престарелым жителям нашего села</a:t>
            </a:r>
            <a:endParaRPr lang="ru-RU" dirty="0"/>
          </a:p>
        </p:txBody>
      </p:sp>
      <p:pic>
        <p:nvPicPr>
          <p:cNvPr id="4" name="Picture 2" descr="C:\Users\Юлия\Desktop\IMG_20140927_143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27585"/>
            <a:ext cx="2034005" cy="23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73" y="4127585"/>
            <a:ext cx="2016224" cy="2337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797" y="4127584"/>
            <a:ext cx="2302073" cy="2337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870" y="4127583"/>
            <a:ext cx="1736031" cy="2337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93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Дружина имени А.Н. Николаева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4207" y="2967335"/>
            <a:ext cx="84555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Школьная страна»</a:t>
            </a:r>
            <a:endParaRPr lang="ru-RU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113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split orient="vert"/>
      </p:transition>
    </mc:Choice>
    <mc:Fallback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дела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defRPr/>
            </a:pPr>
            <a:r>
              <a:rPr lang="ru-RU" sz="3600" dirty="0"/>
              <a:t>Сборы дружины, отрядов.</a:t>
            </a:r>
          </a:p>
          <a:p>
            <a:pPr lvl="1">
              <a:defRPr/>
            </a:pPr>
            <a:r>
              <a:rPr lang="ru-RU" sz="3600" dirty="0"/>
              <a:t>Праздники.</a:t>
            </a:r>
          </a:p>
          <a:p>
            <a:pPr lvl="1">
              <a:defRPr/>
            </a:pPr>
            <a:r>
              <a:rPr lang="ru-RU" sz="3600" dirty="0"/>
              <a:t>Творческие встречи.</a:t>
            </a:r>
          </a:p>
          <a:p>
            <a:pPr lvl="1">
              <a:defRPr/>
            </a:pPr>
            <a:r>
              <a:rPr lang="ru-RU" sz="3600" dirty="0" smtClean="0"/>
              <a:t>Походы , экскурсии.</a:t>
            </a: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6640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  уголок</a:t>
            </a:r>
            <a:endParaRPr lang="ru-RU" dirty="0"/>
          </a:p>
        </p:txBody>
      </p:sp>
      <p:pic>
        <p:nvPicPr>
          <p:cNvPr id="1027" name="Picture 3" descr="C:\Users\Юлия\Desktop\переделать папку снт\IMG_20150205_1142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7" t="29899" b="17979"/>
          <a:stretch/>
        </p:blipFill>
        <p:spPr bwMode="auto">
          <a:xfrm>
            <a:off x="2843808" y="2690695"/>
            <a:ext cx="3240360" cy="347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Юлия\Desktop\переделать папку снт\IMG_20150205_1142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" t="16364" r="5107"/>
          <a:stretch/>
        </p:blipFill>
        <p:spPr bwMode="auto">
          <a:xfrm>
            <a:off x="6084168" y="2690694"/>
            <a:ext cx="2627784" cy="347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Юлия\Desktop\переделать папку снт\IMG_20150205_1143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3" t="36587" r="18753" b="9069"/>
          <a:stretch/>
        </p:blipFill>
        <p:spPr bwMode="auto">
          <a:xfrm>
            <a:off x="755576" y="2690695"/>
            <a:ext cx="2088232" cy="347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616607"/>
      </p:ext>
    </p:extLst>
  </p:cSld>
  <p:clrMapOvr>
    <a:masterClrMapping/>
  </p:clrMapOvr>
  <p:transition spd="slow" advTm="500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 девиз: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72249" y="2967335"/>
            <a:ext cx="639950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«НЕ ЖДИ ЗОВА</a:t>
            </a:r>
          </a:p>
          <a:p>
            <a:pPr algn="ctr"/>
            <a:r>
              <a:rPr lang="ru-RU" sz="72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И ПРИКАЗА!»</a:t>
            </a:r>
            <a:endParaRPr lang="ru-RU" sz="7200" b="1" cap="none" spc="0" dirty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920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5000">
        <p:circle/>
      </p:transition>
    </mc:Choice>
    <mc:Fallback>
      <p:transition spd="slow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8213" y="2674938"/>
            <a:ext cx="6135511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Совет старшеклассников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091556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Совета старшеклассников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03848" y="3881950"/>
            <a:ext cx="2952328" cy="1274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Совет старшеклассников</a:t>
            </a:r>
          </a:p>
          <a:p>
            <a:pPr algn="ctr"/>
            <a:r>
              <a:rPr lang="ru-RU" sz="1200" dirty="0" smtClean="0"/>
              <a:t>«Школьная страна»</a:t>
            </a:r>
            <a:endParaRPr lang="ru-RU" sz="1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37855" y="4165968"/>
            <a:ext cx="16310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Центр экологии и краеведения</a:t>
            </a:r>
            <a:endParaRPr lang="ru-RU" sz="11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2860754"/>
            <a:ext cx="16310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Центр дисциплины и гигиены</a:t>
            </a:r>
            <a:endParaRPr lang="ru-RU" sz="11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09839" y="2967550"/>
            <a:ext cx="16453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Вице-президент Совета старшеклассников</a:t>
            </a:r>
            <a:endParaRPr lang="ru-RU" sz="11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19404" y="2361529"/>
            <a:ext cx="2548740" cy="9455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Президент Совета старшеклассников</a:t>
            </a:r>
            <a:endParaRPr lang="ru-RU" sz="11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73122" y="5698473"/>
            <a:ext cx="164886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Центр милосердия и патриотизма</a:t>
            </a:r>
            <a:endParaRPr lang="ru-RU" sz="11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5577" y="5741200"/>
            <a:ext cx="164886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Центр культуры и печати</a:t>
            </a:r>
            <a:endParaRPr lang="ru-RU" sz="11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7584" y="5706291"/>
            <a:ext cx="16310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Центр здоровья и спорта</a:t>
            </a:r>
            <a:endParaRPr lang="ru-RU" sz="11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09839" y="4165968"/>
            <a:ext cx="164886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Центр учёбы</a:t>
            </a:r>
            <a:endParaRPr lang="ru-RU" sz="11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458616" y="4519170"/>
            <a:ext cx="7452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1"/>
          </p:cNvCxnSpPr>
          <p:nvPr/>
        </p:nvCxnSpPr>
        <p:spPr>
          <a:xfrm flipH="1" flipV="1">
            <a:off x="2458616" y="3338526"/>
            <a:ext cx="1177590" cy="7300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0"/>
          </p:cNvCxnSpPr>
          <p:nvPr/>
        </p:nvCxnSpPr>
        <p:spPr>
          <a:xfrm flipH="1" flipV="1">
            <a:off x="4680011" y="3424750"/>
            <a:ext cx="1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7"/>
          </p:cNvCxnSpPr>
          <p:nvPr/>
        </p:nvCxnSpPr>
        <p:spPr>
          <a:xfrm flipV="1">
            <a:off x="5723818" y="3424750"/>
            <a:ext cx="849304" cy="6438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6"/>
          </p:cNvCxnSpPr>
          <p:nvPr/>
        </p:nvCxnSpPr>
        <p:spPr>
          <a:xfrm>
            <a:off x="6156176" y="4519170"/>
            <a:ext cx="41694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5"/>
          </p:cNvCxnSpPr>
          <p:nvPr/>
        </p:nvCxnSpPr>
        <p:spPr>
          <a:xfrm>
            <a:off x="5723818" y="4969753"/>
            <a:ext cx="886021" cy="728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4"/>
          </p:cNvCxnSpPr>
          <p:nvPr/>
        </p:nvCxnSpPr>
        <p:spPr>
          <a:xfrm>
            <a:off x="4680012" y="5156390"/>
            <a:ext cx="0" cy="5420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4" idx="3"/>
          </p:cNvCxnSpPr>
          <p:nvPr/>
        </p:nvCxnSpPr>
        <p:spPr>
          <a:xfrm flipH="1">
            <a:off x="2368887" y="4969753"/>
            <a:ext cx="1267319" cy="728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25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5000">
        <p:cut/>
      </p:transition>
    </mc:Choice>
    <mc:Fallback>
      <p:transition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4067080" cy="38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Президент Совета старшеклассников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92080" y="3098393"/>
            <a:ext cx="2930624" cy="208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Еремеева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 err="1" smtClean="0"/>
              <a:t>Айлита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5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392488" cy="359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Вице-президент Совета старшеклассников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80112" y="2996952"/>
            <a:ext cx="280831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Измайлова Вероника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21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5000">
        <p14:switch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3944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Центр учёбы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32040" y="3206583"/>
            <a:ext cx="3024336" cy="2210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Филиппова Екатерина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91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246</TotalTime>
  <Words>461</Words>
  <Application>Microsoft Office PowerPoint</Application>
  <PresentationFormat>Экран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Презентация школьного ученического самоуправления  МБОУ «Алексеевская ООШ» Бавлинского муниципального района  Республики Татарстан</vt:lpstr>
      <vt:lpstr>Дружина имени А.Н. Николаева</vt:lpstr>
      <vt:lpstr>Наш  уголок</vt:lpstr>
      <vt:lpstr>Наш девиз:</vt:lpstr>
      <vt:lpstr>Совет старшеклассников</vt:lpstr>
      <vt:lpstr>Структура Совета старшеклассников</vt:lpstr>
      <vt:lpstr>Президент Совета старшеклассников</vt:lpstr>
      <vt:lpstr>Вице-президент Совета старшеклассников</vt:lpstr>
      <vt:lpstr>Центр учёбы</vt:lpstr>
      <vt:lpstr>Центр дисциплины и гигиены</vt:lpstr>
      <vt:lpstr>Центр экологии и краеведения</vt:lpstr>
      <vt:lpstr>Центр здоровья и спорта</vt:lpstr>
      <vt:lpstr>Центр милосердия и патриотизма</vt:lpstr>
      <vt:lpstr>Центр культуры и печати</vt:lpstr>
      <vt:lpstr>Обязанности членов детской организации</vt:lpstr>
      <vt:lpstr>Эти правила обязательны для всех</vt:lpstr>
      <vt:lpstr>Вот так оформлены отрядные уголки следопытов</vt:lpstr>
      <vt:lpstr>Отрядные уголки наследников </vt:lpstr>
      <vt:lpstr>Мы оказываем помощь престарелым жителям нашего села</vt:lpstr>
      <vt:lpstr>Наши дела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школьного ученического самоуправления  МБОУ «Алексеевская ООШ» Бавлинского муниципального района  Республики Татарстан</dc:title>
  <dc:creator>Юлия</dc:creator>
  <cp:lastModifiedBy>Юлия</cp:lastModifiedBy>
  <cp:revision>22</cp:revision>
  <dcterms:created xsi:type="dcterms:W3CDTF">2015-02-04T16:34:32Z</dcterms:created>
  <dcterms:modified xsi:type="dcterms:W3CDTF">2015-02-05T09:17:08Z</dcterms:modified>
</cp:coreProperties>
</file>